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28016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B82AE-469F-4241-91E0-507941A12564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1143000"/>
            <a:ext cx="4800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D5A8A-C98B-4960-91C1-463644AC3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63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D5A8A-C98B-4960-91C1-463644AC3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346836"/>
            <a:ext cx="9601200" cy="286512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322446"/>
            <a:ext cx="9601200" cy="1986914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9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438150"/>
            <a:ext cx="276034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438150"/>
            <a:ext cx="812101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051686"/>
            <a:ext cx="11041380" cy="342328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5507356"/>
            <a:ext cx="11041380" cy="180022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3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190750"/>
            <a:ext cx="544068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38150"/>
            <a:ext cx="1104138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2017396"/>
            <a:ext cx="5415676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3006090"/>
            <a:ext cx="541567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2017396"/>
            <a:ext cx="5442347" cy="98869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3006090"/>
            <a:ext cx="544234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2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1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184911"/>
            <a:ext cx="6480810" cy="5848350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48640"/>
            <a:ext cx="4128849" cy="19202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184911"/>
            <a:ext cx="6480810" cy="5848350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468880"/>
            <a:ext cx="4128849" cy="4573906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7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38150"/>
            <a:ext cx="1104138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190750"/>
            <a:ext cx="1104138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B2C7AB-E9A8-4B16-8C31-C1F1B2972603}" type="datetimeFigureOut">
              <a:rPr lang="en-US" smtClean="0"/>
              <a:t>2025-09-09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7627621"/>
            <a:ext cx="43205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7627621"/>
            <a:ext cx="2880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C4F85-E0EE-495C-A624-8A441FA6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2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tif"/><Relationship Id="rId19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23EDE3-701D-0472-3A40-D1F88E8D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" t="20880" r="79573" b="2684"/>
          <a:stretch/>
        </p:blipFill>
        <p:spPr>
          <a:xfrm>
            <a:off x="3428596" y="704043"/>
            <a:ext cx="604036" cy="634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2837C0-3DF8-9FBC-61AD-6024F1FE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80" t="18467" r="57731" b="15307"/>
          <a:stretch/>
        </p:blipFill>
        <p:spPr>
          <a:xfrm>
            <a:off x="4082932" y="746440"/>
            <a:ext cx="548688" cy="5496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9CDF42-0D88-1DAE-43DC-8853EFA1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08" t="18467" r="41632" b="22194"/>
          <a:stretch/>
        </p:blipFill>
        <p:spPr>
          <a:xfrm>
            <a:off x="4673807" y="776581"/>
            <a:ext cx="492940" cy="492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28AC2F-A9FA-3AF2-661F-9B5576C5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23" t="11868" r="19850" b="11695"/>
          <a:stretch/>
        </p:blipFill>
        <p:spPr>
          <a:xfrm>
            <a:off x="5213924" y="704042"/>
            <a:ext cx="623094" cy="6343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F5136C-6BF9-03C7-11BA-83DD1141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116" t="4397" r="896" b="28791"/>
          <a:stretch/>
        </p:blipFill>
        <p:spPr>
          <a:xfrm>
            <a:off x="5884195" y="741408"/>
            <a:ext cx="548689" cy="554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E159A-CE88-73E3-B389-D9C001EE251C}"/>
              </a:ext>
            </a:extLst>
          </p:cNvPr>
          <p:cNvSpPr txBox="1"/>
          <p:nvPr/>
        </p:nvSpPr>
        <p:spPr>
          <a:xfrm>
            <a:off x="3373725" y="898128"/>
            <a:ext cx="7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7E7C4-9242-BBA5-562C-A608AADA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" y="3364004"/>
            <a:ext cx="3050264" cy="829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62DF0-349C-C975-0C90-813823034D64}"/>
              </a:ext>
            </a:extLst>
          </p:cNvPr>
          <p:cNvSpPr txBox="1"/>
          <p:nvPr/>
        </p:nvSpPr>
        <p:spPr>
          <a:xfrm>
            <a:off x="0" y="0"/>
            <a:ext cx="351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UAS flights and photogrammetry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84FCC0-C4EC-00D6-C6FB-21CC43B77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60"/>
          <a:stretch/>
        </p:blipFill>
        <p:spPr>
          <a:xfrm>
            <a:off x="2166144" y="307777"/>
            <a:ext cx="963723" cy="11190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D5FA1-D788-997C-8BBB-7833511180F4}"/>
              </a:ext>
            </a:extLst>
          </p:cNvPr>
          <p:cNvSpPr txBox="1"/>
          <p:nvPr/>
        </p:nvSpPr>
        <p:spPr>
          <a:xfrm>
            <a:off x="0" y="1426866"/>
            <a:ext cx="274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Daily multispectral flights from 17 May 2024 (transplanting)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30 Aug. 2024 (senescence)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white drone with propellers&#10;&#10;Description automatically generated">
            <a:extLst>
              <a:ext uri="{FF2B5EF4-FFF2-40B4-BE49-F238E27FC236}">
                <a16:creationId xmlns:a16="http://schemas.microsoft.com/office/drawing/2014/main" id="{41DB1654-1225-7ED7-3302-E2FD0021C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 b="25452"/>
          <a:stretch/>
        </p:blipFill>
        <p:spPr>
          <a:xfrm>
            <a:off x="2652788" y="1489745"/>
            <a:ext cx="477079" cy="274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25759-0B45-5CFB-5DC9-2A62BE712708}"/>
              </a:ext>
            </a:extLst>
          </p:cNvPr>
          <p:cNvSpPr txBox="1"/>
          <p:nvPr/>
        </p:nvSpPr>
        <p:spPr>
          <a:xfrm>
            <a:off x="0" y="1889855"/>
            <a:ext cx="351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Shapefile creation from CSV file (works with plots or single plants)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313B1D-2862-77E8-C0F2-2606140060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-476"/>
          <a:stretch/>
        </p:blipFill>
        <p:spPr>
          <a:xfrm>
            <a:off x="79566" y="307776"/>
            <a:ext cx="963724" cy="1119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49841C-B1DD-546A-BFA4-5A668242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50"/>
          <a:stretch/>
        </p:blipFill>
        <p:spPr>
          <a:xfrm>
            <a:off x="1122855" y="307776"/>
            <a:ext cx="963723" cy="11190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3E5FCF-B2CD-CC0B-5A39-3E319DBDE902}"/>
              </a:ext>
            </a:extLst>
          </p:cNvPr>
          <p:cNvSpPr>
            <a:spLocks/>
          </p:cNvSpPr>
          <p:nvPr/>
        </p:nvSpPr>
        <p:spPr>
          <a:xfrm>
            <a:off x="97560" y="3537302"/>
            <a:ext cx="623094" cy="634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8100B0-163B-B8A9-C3C6-052D96BEF146}"/>
              </a:ext>
            </a:extLst>
          </p:cNvPr>
          <p:cNvSpPr>
            <a:spLocks/>
          </p:cNvSpPr>
          <p:nvPr/>
        </p:nvSpPr>
        <p:spPr>
          <a:xfrm>
            <a:off x="819106" y="3517275"/>
            <a:ext cx="534961" cy="54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C80FB-E02F-105C-7818-37D1798E6FF2}"/>
              </a:ext>
            </a:extLst>
          </p:cNvPr>
          <p:cNvSpPr>
            <a:spLocks/>
          </p:cNvSpPr>
          <p:nvPr/>
        </p:nvSpPr>
        <p:spPr>
          <a:xfrm>
            <a:off x="1378701" y="3517275"/>
            <a:ext cx="480192" cy="492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92AC7F-9D00-4205-4619-C5A118181D9A}"/>
              </a:ext>
            </a:extLst>
          </p:cNvPr>
          <p:cNvSpPr>
            <a:spLocks/>
          </p:cNvSpPr>
          <p:nvPr/>
        </p:nvSpPr>
        <p:spPr>
          <a:xfrm>
            <a:off x="1900196" y="3462504"/>
            <a:ext cx="623094" cy="634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15FAC5-6536-5256-194E-0EF1DD528393}"/>
              </a:ext>
            </a:extLst>
          </p:cNvPr>
          <p:cNvSpPr>
            <a:spLocks/>
          </p:cNvSpPr>
          <p:nvPr/>
        </p:nvSpPr>
        <p:spPr>
          <a:xfrm>
            <a:off x="2552717" y="3400492"/>
            <a:ext cx="549187" cy="554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3D36D-4A46-31AE-04C4-677C39240E6C}"/>
              </a:ext>
            </a:extLst>
          </p:cNvPr>
          <p:cNvSpPr txBox="1"/>
          <p:nvPr/>
        </p:nvSpPr>
        <p:spPr>
          <a:xfrm>
            <a:off x="665077" y="2981498"/>
            <a:ext cx="187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create_shapefile_from_csv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FEAC93-FBD8-C72E-65A9-F1D1D962B339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>
            <a:off x="1599440" y="2847976"/>
            <a:ext cx="1026" cy="1335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725EDA-AF7D-ADFD-7ED8-81D556458DB6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>
            <a:off x="1600466" y="3227719"/>
            <a:ext cx="787" cy="1362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6825139-EC3E-6BD0-34AB-13C980ECAB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" b="33273"/>
          <a:stretch/>
        </p:blipFill>
        <p:spPr>
          <a:xfrm>
            <a:off x="693107" y="2394548"/>
            <a:ext cx="1812665" cy="45342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74FF538-64E9-23A4-048F-09878FB9E2CC}"/>
              </a:ext>
            </a:extLst>
          </p:cNvPr>
          <p:cNvSpPr txBox="1"/>
          <p:nvPr/>
        </p:nvSpPr>
        <p:spPr>
          <a:xfrm>
            <a:off x="3309223" y="-13500"/>
            <a:ext cx="351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Image extraction from orthomosaics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B7A41-47EA-0711-7AFA-8A78B90FEA77}"/>
              </a:ext>
            </a:extLst>
          </p:cNvPr>
          <p:cNvSpPr txBox="1"/>
          <p:nvPr/>
        </p:nvSpPr>
        <p:spPr>
          <a:xfrm>
            <a:off x="3983818" y="294277"/>
            <a:ext cx="187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crop_regions_from_ortho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7FA43E-0ABD-7AB8-BAAF-1F0638AA2726}"/>
              </a:ext>
            </a:extLst>
          </p:cNvPr>
          <p:cNvCxnSpPr>
            <a:cxnSpLocks/>
            <a:stCxn id="44" idx="2"/>
            <a:endCxn id="35" idx="0"/>
          </p:cNvCxnSpPr>
          <p:nvPr/>
        </p:nvCxnSpPr>
        <p:spPr>
          <a:xfrm>
            <a:off x="4919207" y="540498"/>
            <a:ext cx="1239333" cy="20091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9FB5F-7EEB-0053-8123-7EE54C090D1B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 flipH="1">
            <a:off x="3730614" y="540498"/>
            <a:ext cx="1188593" cy="1635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D7C702-E0B7-C9DC-50D5-A5FF6A2BC80C}"/>
              </a:ext>
            </a:extLst>
          </p:cNvPr>
          <p:cNvCxnSpPr>
            <a:cxnSpLocks/>
            <a:stCxn id="44" idx="2"/>
            <a:endCxn id="22" idx="0"/>
          </p:cNvCxnSpPr>
          <p:nvPr/>
        </p:nvCxnSpPr>
        <p:spPr>
          <a:xfrm>
            <a:off x="4919207" y="540498"/>
            <a:ext cx="1070" cy="2360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EB2A6A-C178-0E51-72D8-3EBE668B023F}"/>
              </a:ext>
            </a:extLst>
          </p:cNvPr>
          <p:cNvCxnSpPr>
            <a:cxnSpLocks/>
            <a:stCxn id="44" idx="2"/>
            <a:endCxn id="19" idx="0"/>
          </p:cNvCxnSpPr>
          <p:nvPr/>
        </p:nvCxnSpPr>
        <p:spPr>
          <a:xfrm flipH="1">
            <a:off x="4357276" y="540498"/>
            <a:ext cx="561931" cy="2059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1856AB5-A6FF-C33E-E322-F63172565E84}"/>
              </a:ext>
            </a:extLst>
          </p:cNvPr>
          <p:cNvCxnSpPr>
            <a:cxnSpLocks/>
            <a:stCxn id="44" idx="2"/>
            <a:endCxn id="32" idx="0"/>
          </p:cNvCxnSpPr>
          <p:nvPr/>
        </p:nvCxnSpPr>
        <p:spPr>
          <a:xfrm>
            <a:off x="4919207" y="540498"/>
            <a:ext cx="606264" cy="1635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E8D2279-5156-6480-F68E-0F067DF61495}"/>
              </a:ext>
            </a:extLst>
          </p:cNvPr>
          <p:cNvSpPr txBox="1"/>
          <p:nvPr/>
        </p:nvSpPr>
        <p:spPr>
          <a:xfrm>
            <a:off x="3371243" y="1889539"/>
            <a:ext cx="280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Soil masking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8E8B-3E5F-9614-1846-D48811F58E79}"/>
              </a:ext>
            </a:extLst>
          </p:cNvPr>
          <p:cNvSpPr txBox="1"/>
          <p:nvPr/>
        </p:nvSpPr>
        <p:spPr>
          <a:xfrm>
            <a:off x="50761" y="3731386"/>
            <a:ext cx="725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DB912-8889-9811-48B2-7C1FABFC1D36}"/>
              </a:ext>
            </a:extLst>
          </p:cNvPr>
          <p:cNvSpPr txBox="1"/>
          <p:nvPr/>
        </p:nvSpPr>
        <p:spPr>
          <a:xfrm>
            <a:off x="769880" y="3651743"/>
            <a:ext cx="63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6A20D-38F7-E75D-0CAD-3D7AB608FCB2}"/>
              </a:ext>
            </a:extLst>
          </p:cNvPr>
          <p:cNvSpPr txBox="1"/>
          <p:nvPr/>
        </p:nvSpPr>
        <p:spPr>
          <a:xfrm>
            <a:off x="1304487" y="3643040"/>
            <a:ext cx="63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A1ECE-979C-BDB8-E238-3D6BB80C270D}"/>
              </a:ext>
            </a:extLst>
          </p:cNvPr>
          <p:cNvSpPr txBox="1"/>
          <p:nvPr/>
        </p:nvSpPr>
        <p:spPr>
          <a:xfrm>
            <a:off x="1912082" y="3664705"/>
            <a:ext cx="60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B7FED-C1AC-A95B-2C43-901B3E144561}"/>
              </a:ext>
            </a:extLst>
          </p:cNvPr>
          <p:cNvSpPr txBox="1"/>
          <p:nvPr/>
        </p:nvSpPr>
        <p:spPr>
          <a:xfrm>
            <a:off x="2525010" y="3557605"/>
            <a:ext cx="60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4ED39-1208-1360-F4D6-2A20757E8146}"/>
              </a:ext>
            </a:extLst>
          </p:cNvPr>
          <p:cNvSpPr txBox="1"/>
          <p:nvPr/>
        </p:nvSpPr>
        <p:spPr>
          <a:xfrm>
            <a:off x="4043231" y="899958"/>
            <a:ext cx="63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422_09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DED2F-3F86-555B-0044-EAA72625EC78}"/>
              </a:ext>
            </a:extLst>
          </p:cNvPr>
          <p:cNvSpPr txBox="1"/>
          <p:nvPr/>
        </p:nvSpPr>
        <p:spPr>
          <a:xfrm>
            <a:off x="4604274" y="899717"/>
            <a:ext cx="63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223F0F-0184-59D8-D67C-4FD2C730E45A}"/>
              </a:ext>
            </a:extLst>
          </p:cNvPr>
          <p:cNvSpPr txBox="1"/>
          <p:nvPr/>
        </p:nvSpPr>
        <p:spPr>
          <a:xfrm>
            <a:off x="5213924" y="893886"/>
            <a:ext cx="60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E1FC34-EAEA-FA1B-6601-A34C8B85B0F5}"/>
              </a:ext>
            </a:extLst>
          </p:cNvPr>
          <p:cNvSpPr txBox="1"/>
          <p:nvPr/>
        </p:nvSpPr>
        <p:spPr>
          <a:xfrm>
            <a:off x="5852099" y="898521"/>
            <a:ext cx="60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422_15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73B951-AE4E-380B-B9A8-65663A19C5A9}"/>
              </a:ext>
            </a:extLst>
          </p:cNvPr>
          <p:cNvCxnSpPr>
            <a:cxnSpLocks/>
            <a:stCxn id="53" idx="2"/>
            <a:endCxn id="72" idx="0"/>
          </p:cNvCxnSpPr>
          <p:nvPr/>
        </p:nvCxnSpPr>
        <p:spPr>
          <a:xfrm>
            <a:off x="4984974" y="2404547"/>
            <a:ext cx="1239998" cy="25525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08D9E5-2EB7-8482-A113-55DC4CAD7D51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flipH="1">
            <a:off x="3788684" y="2404547"/>
            <a:ext cx="1196290" cy="1731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58F50E-8986-4F1B-8AB9-1E9C81B4C9CD}"/>
              </a:ext>
            </a:extLst>
          </p:cNvPr>
          <p:cNvCxnSpPr>
            <a:cxnSpLocks/>
            <a:stCxn id="53" idx="2"/>
            <a:endCxn id="62" idx="0"/>
          </p:cNvCxnSpPr>
          <p:nvPr/>
        </p:nvCxnSpPr>
        <p:spPr>
          <a:xfrm>
            <a:off x="4984974" y="2404547"/>
            <a:ext cx="1944" cy="32117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952561-227A-C0CE-2646-2B60F1AE4BC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4423254" y="2404547"/>
            <a:ext cx="561720" cy="2647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0E4E4-53D5-EC27-CDCA-25F5BB3DD526}"/>
              </a:ext>
            </a:extLst>
          </p:cNvPr>
          <p:cNvCxnSpPr>
            <a:cxnSpLocks/>
            <a:stCxn id="53" idx="2"/>
            <a:endCxn id="68" idx="0"/>
          </p:cNvCxnSpPr>
          <p:nvPr/>
        </p:nvCxnSpPr>
        <p:spPr>
          <a:xfrm>
            <a:off x="4984974" y="2404547"/>
            <a:ext cx="608901" cy="1731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BFC7B5D-9D12-66DC-A6FF-1F77F23BB888}"/>
              </a:ext>
            </a:extLst>
          </p:cNvPr>
          <p:cNvSpPr txBox="1"/>
          <p:nvPr/>
        </p:nvSpPr>
        <p:spPr>
          <a:xfrm>
            <a:off x="3891532" y="2158326"/>
            <a:ext cx="2186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process_and_save_masks_multi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EF41641-B754-8D16-41E5-6022BF60A0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31" t="-239"/>
          <a:stretch/>
        </p:blipFill>
        <p:spPr>
          <a:xfrm>
            <a:off x="3470378" y="2577670"/>
            <a:ext cx="636612" cy="635905"/>
          </a:xfrm>
          <a:prstGeom prst="rect">
            <a:avLst/>
          </a:prstGeom>
        </p:spPr>
      </p:pic>
      <p:pic>
        <p:nvPicPr>
          <p:cNvPr id="50" name="Picture 49" descr="A white spot on a black background&#10;&#10;AI-generated content may be incorrect.">
            <a:extLst>
              <a:ext uri="{FF2B5EF4-FFF2-40B4-BE49-F238E27FC236}">
                <a16:creationId xmlns:a16="http://schemas.microsoft.com/office/drawing/2014/main" id="{EC92439B-591A-50E3-D33B-077807C49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78" y="3213575"/>
            <a:ext cx="636612" cy="6293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5073B0-F240-8876-9FC3-72BB531E2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129" y="2669326"/>
            <a:ext cx="544249" cy="544249"/>
          </a:xfrm>
          <a:prstGeom prst="rect">
            <a:avLst/>
          </a:prstGeom>
        </p:spPr>
      </p:pic>
      <p:pic>
        <p:nvPicPr>
          <p:cNvPr id="59" name="Picture 58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67A7DDE4-A9AC-4A02-E90D-685895A98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29" y="3213575"/>
            <a:ext cx="544250" cy="5442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AA0329-D5A2-2B9C-0147-3B1136B7E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9517" y="2725719"/>
            <a:ext cx="494801" cy="492494"/>
          </a:xfrm>
          <a:prstGeom prst="rect">
            <a:avLst/>
          </a:prstGeom>
        </p:spPr>
      </p:pic>
      <p:pic>
        <p:nvPicPr>
          <p:cNvPr id="65" name="Picture 64" descr="A white splatter on a black background&#10;&#10;AI-generated content may be incorrect.">
            <a:extLst>
              <a:ext uri="{FF2B5EF4-FFF2-40B4-BE49-F238E27FC236}">
                <a16:creationId xmlns:a16="http://schemas.microsoft.com/office/drawing/2014/main" id="{8A006BCC-2321-51F8-BB36-0E6BC6915D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17" y="3213575"/>
            <a:ext cx="494801" cy="4948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0E6B493-BFE8-C5CA-87F4-B508034592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8456" y="2577670"/>
            <a:ext cx="630838" cy="637739"/>
          </a:xfrm>
          <a:prstGeom prst="rect">
            <a:avLst/>
          </a:prstGeom>
        </p:spPr>
      </p:pic>
      <p:pic>
        <p:nvPicPr>
          <p:cNvPr id="70" name="Picture 69" descr="A white spot on a black background&#10;&#10;AI-generated content may be incorrect.">
            <a:extLst>
              <a:ext uri="{FF2B5EF4-FFF2-40B4-BE49-F238E27FC236}">
                <a16:creationId xmlns:a16="http://schemas.microsoft.com/office/drawing/2014/main" id="{66D9884D-D8FD-E93B-2B76-2E2A0213CB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" b="1233"/>
          <a:stretch/>
        </p:blipFill>
        <p:spPr>
          <a:xfrm>
            <a:off x="5278457" y="3215409"/>
            <a:ext cx="630838" cy="63590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14A7269-B589-AD83-92C7-60720312AF9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882"/>
          <a:stretch/>
        </p:blipFill>
        <p:spPr>
          <a:xfrm>
            <a:off x="5953432" y="2659800"/>
            <a:ext cx="543080" cy="554507"/>
          </a:xfrm>
          <a:prstGeom prst="rect">
            <a:avLst/>
          </a:prstGeom>
        </p:spPr>
      </p:pic>
      <p:pic>
        <p:nvPicPr>
          <p:cNvPr id="74" name="Picture 7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214BCAA-D8CB-A4FF-446D-AA7658FC77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32" y="3214307"/>
            <a:ext cx="543080" cy="54986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B96D7FC-CAA4-D27B-3285-76EB3AB04684}"/>
              </a:ext>
            </a:extLst>
          </p:cNvPr>
          <p:cNvSpPr txBox="1"/>
          <p:nvPr/>
        </p:nvSpPr>
        <p:spPr>
          <a:xfrm>
            <a:off x="6646299" y="-17203"/>
            <a:ext cx="280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Extraction of Standard VIs and Distributional Data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9646B4-84FF-8B96-CCC8-67F6711CF41A}"/>
              </a:ext>
            </a:extLst>
          </p:cNvPr>
          <p:cNvSpPr txBox="1"/>
          <p:nvPr/>
        </p:nvSpPr>
        <p:spPr>
          <a:xfrm>
            <a:off x="6882668" y="500229"/>
            <a:ext cx="2754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compute_multi_vegetation_indices_parallel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3E955F6-3BE9-CD1B-9BF7-10A8912533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31" t="-239"/>
          <a:stretch/>
        </p:blipFill>
        <p:spPr>
          <a:xfrm>
            <a:off x="7941688" y="1123515"/>
            <a:ext cx="636612" cy="635905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6645E09-FDE2-E1EB-9AA5-78F75FACA06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flipH="1">
            <a:off x="8259994" y="746450"/>
            <a:ext cx="35" cy="37706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F934EC3-9477-11DF-797A-01C25222FC09}"/>
              </a:ext>
            </a:extLst>
          </p:cNvPr>
          <p:cNvCxnSpPr>
            <a:cxnSpLocks/>
            <a:stCxn id="87" idx="2"/>
            <a:endCxn id="97" idx="0"/>
          </p:cNvCxnSpPr>
          <p:nvPr/>
        </p:nvCxnSpPr>
        <p:spPr>
          <a:xfrm>
            <a:off x="8259994" y="1759420"/>
            <a:ext cx="1714" cy="41220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green line graph with black text&#10;&#10;AI-generated content may be incorrect.">
            <a:extLst>
              <a:ext uri="{FF2B5EF4-FFF2-40B4-BE49-F238E27FC236}">
                <a16:creationId xmlns:a16="http://schemas.microsoft.com/office/drawing/2014/main" id="{8A6D7236-30D6-AEC1-95A2-FE644B2B72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68" y="2171621"/>
            <a:ext cx="3032480" cy="18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6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</TotalTime>
  <Words>105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DeSalvio</dc:creator>
  <cp:lastModifiedBy>Aaron DeSalvio</cp:lastModifiedBy>
  <cp:revision>14</cp:revision>
  <dcterms:created xsi:type="dcterms:W3CDTF">2025-04-17T20:51:55Z</dcterms:created>
  <dcterms:modified xsi:type="dcterms:W3CDTF">2025-09-09T19:03:40Z</dcterms:modified>
</cp:coreProperties>
</file>